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6" r:id="rId70"/>
    <p:sldId id="327" r:id="rId71"/>
    <p:sldId id="331" r:id="rId72"/>
    <p:sldId id="328" r:id="rId73"/>
    <p:sldId id="329" r:id="rId74"/>
    <p:sldId id="330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AD031-181A-4D39-8ADD-A5D581EF480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86D3C-AED8-4FA8-9A91-3274A6C6F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4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BC25-63D8-4F59-AC7A-4217AA31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C60E3-485C-41C8-A01A-05235A64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3AAC-8883-4CEF-9A4B-7796AF04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D2606-3C62-43DB-A802-8868EEC2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DD407-0B5F-4C53-8644-A9DC5531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6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1F2A-D91E-42CF-B613-742FAE74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5ED4F-6CA3-496F-84E1-6E57229B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BFF2-A1EC-4AFA-9C63-9847EF7A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8AFCB-14AF-4BE8-A95B-37FA745D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9D35-33C0-4BF3-8D6C-48430412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41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BE95-9B9A-450E-BD17-4B318FADF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3F389-DCEC-4E61-9AC2-F79916B53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503A5-B3E3-4356-8EBA-8C3FC63A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59350-4B9D-4F9C-B88E-232F98D4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18AA0-5ACE-4147-8BDE-3E2EA16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9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E77B-2488-4787-92F6-348BA0D5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8651-CE4D-497B-A1D0-314A5B25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A233-7CE2-4900-9C8A-82DDB2E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577E8-51BD-409F-8529-BD1F162E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0945-6222-45C1-8DFD-E52088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20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096F-0948-403E-A37B-59CE1B18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797DE-53EC-4D8D-A8AC-1EFECC47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B77E-26A4-4190-8216-DB617216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A15A-0F27-44AC-99E3-F7012FD3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FF00D-0808-48E0-9B3E-58CA4EAB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3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790B-A8FB-4445-A0E0-26CBFE6A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7684-1E96-457F-83A0-2EAC181DE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6B0F-2EF4-47E1-9A2D-4524760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C0EC9-9FB7-4B2A-AB69-AC9BA5E1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A95CE-9808-456D-BE3B-9ABEC29A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AB81-418F-46C9-96B0-6B35A0E4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111A-5ECC-46CA-8784-5D5748E2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C83F3-DDE4-4B20-A685-3A449B34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581F-9195-437C-AB67-690EA20AA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BD9C7-78B4-4967-8852-2278F64B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0FB52-723B-4646-9151-52C7A074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BCB3B-B740-43CE-8D69-A17B356F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95EC7-35B7-4AFB-8D47-ED32C841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668B1-7856-4192-A4A7-6173BFE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699B-6D5E-402D-8F88-94C4BEB0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154F-36A2-4502-B6A0-36384B38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C947-EC70-41A0-8C1A-7D496CF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3D5AF-5964-4DEB-B5F0-A6DC844D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4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73845-C826-4D7C-A8E3-05DC48BF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9AA04-30C9-45BB-B902-E3E07DBE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2C042-EE84-420B-974E-DAA877D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51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99F5-AE71-4CD7-BF16-96E5DFFF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0E74-BEF6-4A5F-8A84-4BEAA86E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11BE4-BBDD-4020-AC80-27A8825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835EC-87B1-4614-9081-19701BD6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92EB-B0C7-402F-AA0D-1A7202B4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786A6-75F1-421F-B643-2176CB53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8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591F-E820-4D43-9742-7A104D5D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F728E-C750-4C4B-9376-405F35A9A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8708-2535-485F-8137-6FAD806E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7341-A096-4287-9638-77901D58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5A33-D6DC-4FC2-8041-4C940970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9EBB1-63A5-4431-AB33-621C904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37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C51CA-61BF-46DE-8F62-ED4F414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20335-02EE-4081-860F-1D62F8A1B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3169-DCE8-498E-8CA4-5F150C20A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1FF7-E03B-46E5-B1C3-7FDBC873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4F06-C975-445B-9F93-EE0CE4B16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6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40169-ED81-4A59-A17B-2B88B566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284"/>
            <a:ext cx="12192000" cy="44154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02873D-9B1D-46A9-9A44-98B8C37B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5110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9BC98-DBBE-4AE1-AD13-D91A6E10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50711-2822-48FB-A489-C573B9F2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3830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194C-05C5-4184-9A33-A1ADEF02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83F13-42BA-4FE3-A32A-8F170A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7615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8527-5CA9-4BF8-A67C-924FDE88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ACA4C-CDDE-4BD3-936C-9D1B4BB1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607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A4CDC-1876-4A5B-9581-D35894D5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84873"/>
            <a:ext cx="5129784" cy="34882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1661D-B494-4873-BC36-3F477404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858004"/>
            <a:ext cx="5129784" cy="31419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0A806-0343-4568-92D0-4E6C4729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21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6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3F305-DFA2-4AEF-96C1-F2A569BA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532D7F-4A69-4B29-AC63-FF38F8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3626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E6EAD-F0F6-4881-BFE9-2C7236F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676275"/>
            <a:ext cx="9277350" cy="5505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3AF57-F4AF-45B7-BE7B-0BFEDD66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203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E91CB-8A20-4C16-AF80-CE446E9B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511A1E-03C9-4333-80E1-3506C994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239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3FD48-4135-4A62-90EC-1D7F69C2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1112"/>
            <a:ext cx="8029575" cy="42957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08F2B-9DBA-458C-BF96-A96576CB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2572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37085-09A5-46A7-BC8A-29766478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0"/>
            <a:ext cx="12192000" cy="63004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DB20C7-0526-4CF0-ACCE-F80BD1D0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060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11E36-4E05-4044-8A65-D24125AA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55"/>
            <a:ext cx="12192000" cy="64138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DE512-8F00-4DDC-9C81-C5398535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52201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DA1A9-C767-46AC-8D22-A64FD4CB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3" y="2015529"/>
            <a:ext cx="7058406" cy="395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63C1F-24BC-4CFC-BA98-D18E7FF9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71" y="424780"/>
            <a:ext cx="4047172" cy="1193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82303-5B89-4110-9E8F-95B7B290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60" y="2015529"/>
            <a:ext cx="4892040" cy="3886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4DF9BE-EE82-4337-87DE-F7325805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1304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9AD2-F959-4132-B420-436A7A76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0"/>
            <a:ext cx="12192000" cy="65770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65833-2BED-4564-AE15-26A3B96E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9947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4CE84-1C15-4D0D-ABD0-01413B25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988"/>
            <a:ext cx="12192000" cy="59900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09C61-D3F7-48C2-A438-DEE33C58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8633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2286CE-6814-4771-8B2B-F6CBE074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62D9FB-C202-4D85-9685-A8122A2D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14073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3B13-8753-4C3B-9121-FB078670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639F3-3080-42AE-85F5-E0E5992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00583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EE18D-5EE1-464C-9EA1-2C7B7CBC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9" y="1138940"/>
            <a:ext cx="9224867" cy="387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F403E-BA24-4B98-AC0D-1571728B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6" y="5092779"/>
            <a:ext cx="10130028" cy="835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0B730-1DE5-4B4A-B371-3C626DC4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4258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92C64B-211A-43C8-B023-54F21442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1" y="2724226"/>
            <a:ext cx="3517119" cy="20399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E4B04B7-16CE-4658-BB15-1665B293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27" y="1748694"/>
            <a:ext cx="3537345" cy="63672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446CB5-5237-408E-AB40-85126989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4" y="1630818"/>
            <a:ext cx="3517120" cy="77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2F038-41FF-4FA1-B531-BCAFFB5F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771" y="2811912"/>
            <a:ext cx="3644075" cy="85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F669-42AB-4F97-8AEF-B37D9A6C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462" y="4089187"/>
            <a:ext cx="3606165" cy="1049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7F80-41DD-4637-B6EE-AF438DDFE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142" y="1685890"/>
            <a:ext cx="3947922" cy="1642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5C6BB-6A1A-4B72-AB69-0136E5728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095" y="3524290"/>
            <a:ext cx="3981450" cy="166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84850D-3DEE-4178-A947-43B4DD1AD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214" y="5284114"/>
            <a:ext cx="2790825" cy="5905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6B151-27B0-4CFA-9657-024D0B5E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4992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0C85E-347F-4772-86A8-3408E0B8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4017"/>
            <a:ext cx="5294716" cy="22899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8982E4-FAFF-46E4-88BE-C91CFA43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11215"/>
            <a:ext cx="5294715" cy="24355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89786-653D-423C-89D0-04F972F9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61305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1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339FC-0796-4663-A917-5F5171AC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69536"/>
            <a:ext cx="3122143" cy="16235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D5228-C4E9-4999-9F4B-C6D57592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110744"/>
            <a:ext cx="3104943" cy="174653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0FEE6-5FED-42C3-91FC-DCF7AEF1E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676" y="2452027"/>
            <a:ext cx="3252903" cy="19680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97645-BEC6-43AB-9316-2853C4511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543" y="1276423"/>
            <a:ext cx="3252903" cy="54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1A16F-02D1-41E4-BCA7-F14124A3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19" y="4057473"/>
            <a:ext cx="3375470" cy="12848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86FBE-ED9A-43A6-A71B-FCC6959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5609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81D94-583E-4DD7-88E9-5F59D8A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" y="231969"/>
            <a:ext cx="5771007" cy="93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DAA49-C02F-4D20-AF0E-F14FE305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3" y="1224099"/>
            <a:ext cx="26955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8B2F7-CAF8-415C-BFD6-CCEEB3C85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27" y="231969"/>
            <a:ext cx="5634038" cy="334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0E4B-5C98-4485-BBE6-5A388384E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3" y="1720834"/>
            <a:ext cx="5717667" cy="1081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7CE5-515C-4BC0-964E-7DE6E8A09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16" y="2860697"/>
            <a:ext cx="5700046" cy="2434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FC977-F853-4632-8009-3DB3E70D9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95" y="5354255"/>
            <a:ext cx="5715857" cy="9249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BB5290-732C-4F53-9BE0-70D699EF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1290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EE13E-CEE1-4E25-8A5B-A6E403EE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210041"/>
            <a:ext cx="688657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B8EE2-572E-4977-B611-26A82E8F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0" y="1142691"/>
            <a:ext cx="12192000" cy="55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B74F3-3A47-48DF-AEA2-EA1036E2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90" y="1774891"/>
            <a:ext cx="73056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EA728-8714-4C5C-8897-B21C8D54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90" y="2241616"/>
            <a:ext cx="12192000" cy="463347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6F362-8BAD-4B8A-BEBA-2E639880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9068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B3634-C4AD-487A-B7A0-C69DE7DF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067"/>
            <a:ext cx="12192000" cy="5589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5AEB-1563-49B3-9193-14020FE6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2244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51EE-A3C2-4A1B-825B-AF134917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Configure Ansible : Create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48186-454F-4B14-BC07-164C93A6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0" y="1465691"/>
            <a:ext cx="4967288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87B47-F976-482C-A6EE-989A17B5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6" y="3976089"/>
            <a:ext cx="2598420" cy="1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9D912-36E7-4DDF-866C-83E33D66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6" y="4173242"/>
            <a:ext cx="5277231" cy="165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E145F-D0E8-4B70-8FF7-75A88844E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6" y="5860486"/>
            <a:ext cx="3474720" cy="16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D4C4E-22F8-4540-A5EB-6DCE4EDA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" y="6071549"/>
            <a:ext cx="3813810" cy="42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3933A-803A-454A-910E-6404BE5D4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93" y="6525076"/>
            <a:ext cx="3238500" cy="167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4BDB8-5B58-4CBA-8F2F-D21AD2AB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564" y="1466855"/>
            <a:ext cx="4853940" cy="1569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E307F-0E82-453A-980D-B09BC7DDE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8473" y="3093727"/>
            <a:ext cx="3390900" cy="16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48B253-2259-490F-B346-DC3CCBA0C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22" y="3258842"/>
            <a:ext cx="4282440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EE721-848E-40C5-BAD8-2BB218469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917" y="4763174"/>
            <a:ext cx="1076325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FCCDA-F0DF-4C2E-B670-18FB6F232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030" y="5166682"/>
            <a:ext cx="4793933" cy="12668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9D62DD-C671-4F52-B529-46A2F2B9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98839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733DD-AF59-480F-AAB8-13B0DE7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Configure Ansible : Create user (Cont…)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F98A5-F302-40D8-A367-5AA183C7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2" y="1396588"/>
            <a:ext cx="4813935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EB709-0C47-4B72-BA34-0390C910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" y="3165091"/>
            <a:ext cx="4392549" cy="3720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C6F7E-896F-4054-A5B4-6D50A94A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55" y="1396588"/>
            <a:ext cx="4753928" cy="43272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ABA1-7F89-44E6-B57F-B186865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1263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6088D-476C-4F62-8C6E-EE759719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a node instance for Ansible and then Create ansible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DA39-FA4C-479C-8919-FC93E23D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7" y="1675227"/>
            <a:ext cx="6070226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D6FC3-4425-444E-96FD-E74DB034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3617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1FD0-00F4-481D-86D9-98350573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Node’s Private DNS details to original Master’s /etc/ansible/hosts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62AD6-64AF-4FA6-9205-691346A3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06" y="1944470"/>
            <a:ext cx="392430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9CA52-2F54-4B2C-8F49-CAE8BCAE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5" y="2784876"/>
            <a:ext cx="4810125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B034C-518A-4B74-8D77-8357A3E3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6" y="3056440"/>
            <a:ext cx="39243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B0E30-9B84-43F1-9DBD-07E67915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20" y="4008959"/>
            <a:ext cx="5424678" cy="617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8E6A3-166E-4F35-9037-3558ADD3A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107" y="1944470"/>
            <a:ext cx="4074795" cy="1156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0C92-188D-47B4-879B-A3655102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887" y="3763906"/>
            <a:ext cx="6524625" cy="20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C514B-5304-41E2-B22C-CD310F266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7" y="3509423"/>
            <a:ext cx="4495800" cy="18097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E7934A-61A3-484B-BF54-293FAC85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0183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D265A-53EF-406F-B078-472FFEF7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 of Ansible Setup on Server and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FA74-E3B4-4636-948F-F70F434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9" y="1612599"/>
            <a:ext cx="5825014" cy="3270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54836-84BB-446E-82FB-1B455D56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9" y="4983216"/>
            <a:ext cx="5762625" cy="15297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DF98C-7B96-4937-9D4F-B5795864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1641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5F0B1-FD53-429B-972C-83AF773E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ANSIBLE includes?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469BC-AB7E-41D5-B6C7-63B9C8B8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547" y="1675227"/>
            <a:ext cx="5998905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E9628-1EF0-4E8C-9E61-771F0126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21921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Inventories and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1003-C6FC-41D4-85D4-E1256D9B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74" y="1675227"/>
            <a:ext cx="7511452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B581B-3068-4A7F-A401-C2623780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143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21F26-F678-4CFB-879E-AB81757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9359"/>
            <a:ext cx="10905066" cy="36259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9410B-1A95-471F-A98A-9395C166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0807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Ansible Facts and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8707B-4808-4971-9E8B-0EA45BF5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96" y="1675227"/>
            <a:ext cx="7576207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7EC7E-A907-409D-B34E-8D67BB8C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254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Configuration Files and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CF8E4-945A-495E-9130-BB121A7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91" y="1675227"/>
            <a:ext cx="7087417" cy="43941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8D77F-E364-47E4-BF4F-745D3F65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4929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BBA2-6BBB-4558-8911-4B0AADEC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087"/>
            <a:ext cx="12192000" cy="51958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44CAE-5F3E-4212-8CB4-ED27AC2E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7388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Handlers and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2B744-790F-41F5-96E2-86106289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4C841-51F3-4812-994E-D16A7EA5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1015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E9AD6-78B6-45BC-B91E-858858F5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Core Components: Ansible Vault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EBDAA-A609-4573-9351-E6431EC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13960-D89E-4B81-B7FE-6BA0C308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65717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00C5C-2A4B-4519-B455-5F61903E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4AC0-C605-46A2-8186-FCC3772A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870464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E8043-B187-48D8-99CE-54BA2383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37274-30EE-4EF7-B1C0-43DE72FA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832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18EAD-D796-44EE-91DB-5450D155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D184-A459-4A14-AC60-18FA6E69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07821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B1526-342D-4B9D-AE90-8F415388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6658-1CE9-4039-B1F0-E5C05F91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79755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F31D-8EB9-4632-B3A6-88098F49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EC37B-1C60-4F7C-B732-EA58E8B1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29579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808C2-E430-4FC6-9750-BDC251DD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9AB5-4132-4075-8574-18A20094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53926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76C04-F0A9-4405-9EB2-48FB3EA3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87637"/>
            <a:ext cx="5294716" cy="32827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E24C414-9901-439B-A3FD-C95299B1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0634C-FB31-4A58-94A4-79F82195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39508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E493A-FF0D-4E55-B276-F409096C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4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C24C-5E4E-41B9-9B6A-76282682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5110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B488B-594C-485A-93DB-F9A3B1BF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5EC60-CE03-49E5-A394-DCD92EC6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40120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B3B59-FEE2-440E-A979-E0554CD5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736F-B68D-407F-B8FD-C2AA0E61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02659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6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E2D2D-0D17-47D4-BB99-C85F25D2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7"/>
            <a:ext cx="10905066" cy="31352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4986-E079-468A-9DDC-01D09188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13834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962FB-06BF-4F3B-A84B-37A9BFE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419100"/>
            <a:ext cx="8258175" cy="108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041F13-384C-4C01-B2A3-30A205BA7DF6}"/>
              </a:ext>
            </a:extLst>
          </p:cNvPr>
          <p:cNvSpPr txBox="1"/>
          <p:nvPr/>
        </p:nvSpPr>
        <p:spPr>
          <a:xfrm>
            <a:off x="625151" y="2062065"/>
            <a:ext cx="848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Other Way : Direct download and install from internet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F3EF8-6402-48AF-BBCB-07B17F60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1" y="2759630"/>
            <a:ext cx="6943725" cy="60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75142-7F8D-4C4C-8AFA-00EC78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6" y="3498295"/>
            <a:ext cx="7374255" cy="32937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657F-75A9-44DE-B61F-F7F20B36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79699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1CCFA-6483-4F1D-B9FF-9EBC696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1" y="791167"/>
            <a:ext cx="3974783" cy="2603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E427A-4AA7-47AD-B960-0558C50F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1" y="3472223"/>
            <a:ext cx="4011930" cy="259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6FDD1-D059-491C-A6CF-F47054237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33" y="805815"/>
            <a:ext cx="2124456" cy="524637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14F4EC-0859-4E3A-BD4E-265F8F67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09088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0E504-16BA-4346-88E3-D5FD9949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34"/>
            <a:ext cx="12192000" cy="59655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5379D-40B4-449D-A898-C93092E5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919564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0F2A3-4FD8-4B8B-9F92-B2D2F6E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04800"/>
            <a:ext cx="11782425" cy="6248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8224-75B0-4885-B300-D5608C0E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089846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36CB3-FC40-48EA-B370-903856B3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842962"/>
            <a:ext cx="9705975" cy="51720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AEE9-0D31-493B-977B-BC7B00AB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89284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1F3B6-0036-4B99-8E41-8FF168C2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1"/>
            <a:ext cx="12192000" cy="64385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8517-8E84-494F-B123-F2F5E07B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28660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E2CD4-374B-4213-8624-FC70EFA5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" y="0"/>
            <a:ext cx="12170405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7E80F-C05E-4207-A7B7-16DD6CFC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57094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05601-5B25-4BEF-ADFB-DDE56465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176337"/>
            <a:ext cx="7581900" cy="45053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B61F-29DB-4189-A32C-AB6D76A1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254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BD1CE-34F3-4C83-BCBB-DC8C50A0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A8177-A222-4CA3-BD3B-3F3F07F8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18578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492F9-EF26-46A9-A55D-077E0794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28115"/>
            <a:ext cx="10469880" cy="283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19BDC-02BC-4C9B-9FF0-F572B459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" y="3125916"/>
            <a:ext cx="9078468" cy="306609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5FB45-F119-4AF0-989C-27A9241A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85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E28C-42DC-4DDE-84CA-1D161CC3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9" y="175372"/>
            <a:ext cx="5534978" cy="2622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18A7-8EF0-42DE-8AB0-79F60A4A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9" y="3191005"/>
            <a:ext cx="5527548" cy="3358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682E5-60F9-4E2D-AFC6-C3233952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46" y="175377"/>
            <a:ext cx="6198489" cy="60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ABC0C-A944-49A4-BCB9-4773977B9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851" y="942654"/>
            <a:ext cx="6157055" cy="29749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29FBAF-D7BA-4BF4-BE0D-3CCBC919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84648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82C1-7E51-49E4-9AF1-69F0F8D8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20"/>
            <a:ext cx="10905066" cy="38985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CFA6-DD06-477A-B50F-45C166F1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28770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5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CCDC0-AD9F-4892-A80F-5CEC512B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35BCD-5C6D-44CB-9744-57E6B7CC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27528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A0523-8A4A-446E-AF1C-2F53D442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19" y="227171"/>
            <a:ext cx="7998143" cy="64036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42A26-088C-4ECF-9C12-FDF2C899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53832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E4C52-ED0B-4CB9-85BC-7B73C8A5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381125"/>
            <a:ext cx="10915650" cy="4095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CC7BE-ADEE-40A8-A28B-3387B4F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63159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3BAE1-721B-4410-BE7A-434E3C2A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67159"/>
            <a:ext cx="5294716" cy="132367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3F0F00-5575-415F-BA2B-68E95D00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10491"/>
            <a:ext cx="5294715" cy="22370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84768F-4B97-4771-8EFC-3FD17EB7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21518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 Module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F40738-72C2-4686-9716-E4BAE015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40496"/>
            <a:ext cx="11496821" cy="37364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52F66-CC95-4521-9972-7CA83C3B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77559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Playbook for command: whoami and 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2558-8750-4BCC-BE98-DBCF4F69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97" y="1539387"/>
            <a:ext cx="3425609" cy="138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7EA9-C55B-49F8-A536-8E2AFD766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" y="1518095"/>
            <a:ext cx="3979164" cy="8107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EF7A37-0D55-47A3-A2CE-5D2AA88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15" y="1518095"/>
            <a:ext cx="3919633" cy="18348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4F643-3CF9-4C12-9E18-1A621F68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45282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 Commands in YAML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ABE2B2-A8FA-4DF6-8E92-57710EFB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0" y="2313693"/>
            <a:ext cx="5111782" cy="2704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F754D-F941-466B-9D64-97410FD9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9" y="2326397"/>
            <a:ext cx="2948369" cy="119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6520F-DA49-4C0A-87E8-1F663781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9" y="3586353"/>
            <a:ext cx="5828729" cy="32716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FD0F7-4783-419E-8782-AFDE49C6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3351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99E98-0C6B-4AE2-9853-F4A56ADC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D39A-047B-416A-9875-D597DD8B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6785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Install software packages in YAML using command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0E8B67-38F5-4A33-AFF2-692C1407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2516065"/>
            <a:ext cx="5455917" cy="3819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CF6298-B787-4D1A-B5D8-424EA7BF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3" y="3028398"/>
            <a:ext cx="5455917" cy="17049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76363-6624-4D61-B4AA-4BFDE9C2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81714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56E9-1310-40CA-871B-358BDD18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701675"/>
          </a:xfrm>
        </p:spPr>
        <p:txBody>
          <a:bodyPr/>
          <a:lstStyle/>
          <a:p>
            <a:r>
              <a:rPr lang="en-IN" dirty="0"/>
              <a:t>Install software package using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848AB-A396-442A-B6A3-28222C6C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90712"/>
            <a:ext cx="4210050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E6700-9BEE-44C5-93B1-956DB2D3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4" y="1081887"/>
            <a:ext cx="5719763" cy="3090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EB7A-0C57-4E2C-956F-D455814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14" y="4365637"/>
            <a:ext cx="6005513" cy="29241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D235A-AF98-485A-86D5-A5A44445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97426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A5D3-8301-451A-8FF8-BBD61B19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Uninstall software packages using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AB95-9974-4802-B088-D5177E4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0" y="2425700"/>
            <a:ext cx="3505200" cy="262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F6305-4934-47EC-8012-8E6D9193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97"/>
            <a:ext cx="5269992" cy="39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55AB3-16E6-4B00-9A43-707567A1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483102"/>
            <a:ext cx="7474250" cy="41716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A593B-63B2-42DF-9B83-0A93B0A7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12547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07DEB-E6A7-4C08-A53E-48D5AE13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1" y="818674"/>
            <a:ext cx="9772174" cy="5691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6FCE-138F-49C5-9231-E47FF5BD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1" y="347662"/>
            <a:ext cx="5610225" cy="2952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FD4D52-9833-4422-8A91-9AD4160E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68244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0AA11-6AF1-4299-933A-3F7C6B1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Uninstall using Playbook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5E25F0-5250-4FE1-ABC3-1FCEB6D7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5" y="4594276"/>
            <a:ext cx="7086600" cy="23812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61DA4C7-F123-466B-A2DB-90C1B973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99" y="2201211"/>
            <a:ext cx="7204710" cy="23164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51D8C-D588-48E0-BB61-65D6449C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669486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0CC-245A-4B6D-93E3-B8EE62B3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352425"/>
            <a:ext cx="10515600" cy="1325563"/>
          </a:xfrm>
        </p:spPr>
        <p:txBody>
          <a:bodyPr/>
          <a:lstStyle/>
          <a:p>
            <a:r>
              <a:rPr lang="en-IN" dirty="0"/>
              <a:t>Install Apache Server using Playbook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52DF0-10C0-4410-BB78-20641B7E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401763"/>
            <a:ext cx="7648575" cy="27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58A5A-BB25-41B8-9565-863C25B7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1677988"/>
            <a:ext cx="531495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F3B6C-50E2-44D7-B19B-1D51EFB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40" y="1839283"/>
            <a:ext cx="6348413" cy="3286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E0486-3E8E-4961-9C24-9CF32306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94960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F2969-C51C-4247-8EA3-4FF72CDE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>
                <a:solidFill>
                  <a:srgbClr val="FFFFFF"/>
                </a:solidFill>
              </a:rPr>
              <a:t>Check if Apache Web Server is up and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0EFDF-C83B-42A2-B47D-1946466E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4" y="2649005"/>
            <a:ext cx="3425609" cy="169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A5E79-E0D7-4006-8DA2-3A8B88D6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65" y="380198"/>
            <a:ext cx="3433324" cy="6008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96D189-44F2-4825-BEAC-4317C97C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8" y="434189"/>
            <a:ext cx="3423916" cy="19259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14BCC5-DD93-4538-BBCD-7B5B27369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40" y="477750"/>
            <a:ext cx="3705257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58FDE-0326-4F40-99A9-CECBAB029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737" y="1692567"/>
            <a:ext cx="3409379" cy="12279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6FEB6-5BE6-4257-9668-2275E657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600147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E010-16EE-49A1-9E62-17421CB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666E3-2A5D-4565-BB10-7E7A6B6C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64836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3FB8-4C29-4DC9-BFF0-C8F5EB74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CFE037-C4F3-4A9B-A1F1-B02EA8C8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8264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4AC74-B4E0-4DE8-8285-50E5B700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4A619-CB26-4565-9691-570ABC77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4600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4DA8D-712A-405F-8359-C51E22EA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B4F38-289A-4A58-8DA6-624E8F30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82407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BF419-A8A5-4443-AA2B-30E78A02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4"/>
            <a:ext cx="12192000" cy="6760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03C65-B7B1-4B0A-AE2E-A429DA60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22365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E7BC-C569-4106-A3D8-717F2DA0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303"/>
            <a:ext cx="10515600" cy="1325563"/>
          </a:xfrm>
        </p:spPr>
        <p:txBody>
          <a:bodyPr/>
          <a:lstStyle/>
          <a:p>
            <a:r>
              <a:rPr lang="en-IN" b="1" dirty="0"/>
              <a:t>Sample Inventory file like Hosts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08A2-E2BE-400C-830B-2D47B2E6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5900"/>
            <a:ext cx="1447800" cy="210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43787-C436-4E97-93B1-3E1F9A1D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85900"/>
            <a:ext cx="1552575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A18A-D451-4352-AC1C-B412DFA6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37" y="1485903"/>
            <a:ext cx="4274630" cy="188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63583-BEA5-420F-B149-26791CCE4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71" y="4000503"/>
            <a:ext cx="7097840" cy="2177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E868-A1AE-4543-8746-25BF7F154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480" y="1485900"/>
            <a:ext cx="4202240" cy="228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9AAF4-9DCC-417F-AF25-5BEF6B266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480" y="3900458"/>
            <a:ext cx="3615785" cy="27503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C71D-1C8D-41E6-A06D-D3E0709B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009126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1D664-45FF-412D-911F-50F12C1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38125"/>
            <a:ext cx="12011025" cy="6381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596480-5EA6-4A58-9B89-84E13CDC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0091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16ECB-0D8B-4485-A1B3-F65AE338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B7962-B242-49E4-ADDE-B2097F9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56867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313</Words>
  <Application>Microsoft Office PowerPoint</Application>
  <PresentationFormat>Widescreen</PresentationFormat>
  <Paragraphs>105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Configure Ansible : Create user</vt:lpstr>
      <vt:lpstr>Configure Ansible : Create user (Cont…)</vt:lpstr>
      <vt:lpstr>Create a node instance for Ansible and then Create ansible user</vt:lpstr>
      <vt:lpstr>Add Node’s Private DNS details to original Master’s /etc/ansible/hosts file</vt:lpstr>
      <vt:lpstr>Summary of Ansible Setup on Server and Node</vt:lpstr>
      <vt:lpstr>What does ANSIBLE includes?</vt:lpstr>
      <vt:lpstr>Core Components: Inventories and Modules</vt:lpstr>
      <vt:lpstr>Core Components: Variables</vt:lpstr>
      <vt:lpstr>Core Components: Ansible Facts and Playbooks</vt:lpstr>
      <vt:lpstr>Core Components: Configuration Files and Templates</vt:lpstr>
      <vt:lpstr>Core Components: Handlers and Roles</vt:lpstr>
      <vt:lpstr>Core Components: Ansible Vault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Module Example</vt:lpstr>
      <vt:lpstr>Playbook for command: whoami and ping</vt:lpstr>
      <vt:lpstr>Append Commands in YAML</vt:lpstr>
      <vt:lpstr>Install software packages in YAML using command</vt:lpstr>
      <vt:lpstr>Install software package using Playbook</vt:lpstr>
      <vt:lpstr>Uninstall software packages using Playbook</vt:lpstr>
      <vt:lpstr>PowerPoint Presentation</vt:lpstr>
      <vt:lpstr>Uninstall using Playbook</vt:lpstr>
      <vt:lpstr>Install Apache Server using Playbook</vt:lpstr>
      <vt:lpstr>Check if Apache Web Server is up and running</vt:lpstr>
      <vt:lpstr>PowerPoint Presentation</vt:lpstr>
      <vt:lpstr>PowerPoint Presentation</vt:lpstr>
      <vt:lpstr>PowerPoint Presentation</vt:lpstr>
      <vt:lpstr>PowerPoint Presentation</vt:lpstr>
      <vt:lpstr>Sample Inventory file like Hosts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Masale</dc:creator>
  <cp:lastModifiedBy>Masale, Ajay (GE Healthcare, consultant)</cp:lastModifiedBy>
  <cp:revision>8</cp:revision>
  <dcterms:created xsi:type="dcterms:W3CDTF">2019-08-05T14:44:35Z</dcterms:created>
  <dcterms:modified xsi:type="dcterms:W3CDTF">2019-09-27T12:52:15Z</dcterms:modified>
</cp:coreProperties>
</file>